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B61A09-8C5B-46C1-9631-A105EA496A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/>
              <a:t>Sonic</a:t>
            </a:r>
            <a:endParaRPr lang="ru-RU" sz="9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B72F2B5-CE5A-4BB8-BFF9-4F0CA3C92A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Авторы проекта: Хрунин Дмитрий и Бурунов Михаил</a:t>
            </a:r>
          </a:p>
        </p:txBody>
      </p:sp>
    </p:spTree>
    <p:extLst>
      <p:ext uri="{BB962C8B-B14F-4D97-AF65-F5344CB8AC3E}">
        <p14:creationId xmlns:p14="http://schemas.microsoft.com/office/powerpoint/2010/main" val="28020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ED6D9B-E4AD-4A40-BDD7-9CF5B789B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/>
              <a:t>Введение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CF56FFE-4AB0-4C87-BA27-F21219F60E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72" t="-2793" r="86" b="-5064"/>
          <a:stretch/>
        </p:blipFill>
        <p:spPr>
          <a:xfrm>
            <a:off x="7380721" y="609601"/>
            <a:ext cx="3666690" cy="5181599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D05F2A48-C5C1-4CCA-BA5B-0BA73D537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Первая игра про </a:t>
            </a:r>
            <a:r>
              <a:rPr lang="ru-RU" sz="2800" dirty="0" err="1"/>
              <a:t>Соника</a:t>
            </a:r>
            <a:r>
              <a:rPr lang="ru-RU" sz="2800" dirty="0"/>
              <a:t> </a:t>
            </a:r>
            <a:r>
              <a:rPr lang="en-US" sz="2800" dirty="0"/>
              <a:t>“Sonic The Hedgehog”</a:t>
            </a:r>
            <a:r>
              <a:rPr lang="ru-RU" sz="2800" dirty="0"/>
              <a:t> вышла в 1991 году. Мы сделали свою версию игры в честь 30-летия серии. Это 2</a:t>
            </a:r>
            <a:r>
              <a:rPr lang="en-US" sz="2800" dirty="0"/>
              <a:t>D</a:t>
            </a:r>
            <a:r>
              <a:rPr lang="ru-RU" sz="2800" dirty="0"/>
              <a:t> </a:t>
            </a:r>
            <a:r>
              <a:rPr lang="ru-RU" sz="2800" dirty="0" err="1"/>
              <a:t>платформер</a:t>
            </a:r>
            <a:r>
              <a:rPr lang="ru-RU" sz="2800" dirty="0"/>
              <a:t> с видом сбоку.</a:t>
            </a:r>
          </a:p>
        </p:txBody>
      </p:sp>
    </p:spTree>
    <p:extLst>
      <p:ext uri="{BB962C8B-B14F-4D97-AF65-F5344CB8AC3E}">
        <p14:creationId xmlns:p14="http://schemas.microsoft.com/office/powerpoint/2010/main" val="398215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06A8869-BBB3-4412-A90E-A14F7A246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85628"/>
            <a:ext cx="9906000" cy="946468"/>
          </a:xfrm>
        </p:spPr>
        <p:txBody>
          <a:bodyPr>
            <a:normAutofit/>
          </a:bodyPr>
          <a:lstStyle/>
          <a:p>
            <a:r>
              <a:rPr lang="ru-RU" sz="4800" dirty="0"/>
              <a:t>Игровые возможности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4EF3F0-6B49-4399-82A1-9F0D67B17FC1}"/>
              </a:ext>
            </a:extLst>
          </p:cNvPr>
          <p:cNvSpPr txBox="1"/>
          <p:nvPr/>
        </p:nvSpPr>
        <p:spPr>
          <a:xfrm>
            <a:off x="1143000" y="1719743"/>
            <a:ext cx="9906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нашей игре мы управляем </a:t>
            </a:r>
            <a:r>
              <a:rPr lang="ru-RU" sz="2800" dirty="0" err="1"/>
              <a:t>Соником</a:t>
            </a:r>
            <a:r>
              <a:rPr lang="ru-RU" sz="2800" dirty="0"/>
              <a:t>, который может бегать, прыгать, делать </a:t>
            </a:r>
            <a:r>
              <a:rPr lang="ru-RU" sz="2800" dirty="0" err="1"/>
              <a:t>спиндеш</a:t>
            </a:r>
            <a:r>
              <a:rPr lang="ru-RU" sz="2800" dirty="0"/>
              <a:t> (разгон на месте, а потом резкий рывок вперед). В игре есть кольца, которые можно собрать. За ними нужно следить, ведь если их станет 0, то при столкновении </a:t>
            </a:r>
            <a:r>
              <a:rPr lang="ru-RU" sz="2800" dirty="0" err="1"/>
              <a:t>Соник</a:t>
            </a:r>
            <a:r>
              <a:rPr lang="ru-RU" sz="2800" dirty="0"/>
              <a:t> потеряет 1 свою жизнь. Всего их 3. При потере всех жизней игра завершается. Чтобы пройти уровень, нужно добежать до финишной таблички и покрутить её. Враги будут мешать это сделать.</a:t>
            </a:r>
          </a:p>
        </p:txBody>
      </p:sp>
    </p:spTree>
    <p:extLst>
      <p:ext uri="{BB962C8B-B14F-4D97-AF65-F5344CB8AC3E}">
        <p14:creationId xmlns:p14="http://schemas.microsoft.com/office/powerpoint/2010/main" val="261224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B72C55-32E4-4216-95E5-260186A25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6000" dirty="0"/>
              <a:t>Анимации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BB8E29-C88E-42C9-A213-48ADF9490EE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6" r="64965" b="56046"/>
          <a:stretch/>
        </p:blipFill>
        <p:spPr>
          <a:xfrm>
            <a:off x="7380721" y="609601"/>
            <a:ext cx="3666690" cy="5181599"/>
          </a:xfr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5565FA04-432F-4689-982B-2A571701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С помощью нескольких картинок была анимирована вся игра. Картинки были взяты из </a:t>
            </a:r>
            <a:r>
              <a:rPr lang="en-US" sz="2800" dirty="0"/>
              <a:t>“Sonic The Hedgehog 3”</a:t>
            </a:r>
            <a:r>
              <a:rPr lang="ru-RU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960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91C6FE-A223-40A6-9AC7-6076B441E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/>
              <a:t>Музыка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31CF59-E979-4D9A-91C0-535FE3F9D4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246" t="-280" b="280"/>
          <a:stretch/>
        </p:blipFill>
        <p:spPr>
          <a:xfrm>
            <a:off x="7373923" y="1139342"/>
            <a:ext cx="3676664" cy="3541715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59A0876F-55B4-4FE0-8444-D330E27DD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sz="2800" dirty="0"/>
              <a:t>Звуковое сопровождение было также взято из </a:t>
            </a:r>
            <a:r>
              <a:rPr lang="en-US" sz="2800" dirty="0"/>
              <a:t>“Sonic The Hedgehog 3”</a:t>
            </a:r>
            <a:r>
              <a:rPr lang="ru-RU" sz="2800" dirty="0"/>
              <a:t>. Каждое действие игрока озвучено.</a:t>
            </a:r>
          </a:p>
        </p:txBody>
      </p:sp>
    </p:spTree>
    <p:extLst>
      <p:ext uri="{BB962C8B-B14F-4D97-AF65-F5344CB8AC3E}">
        <p14:creationId xmlns:p14="http://schemas.microsoft.com/office/powerpoint/2010/main" val="389446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06A8869-BBB3-4412-A90E-A14F7A246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85628"/>
            <a:ext cx="9906000" cy="946468"/>
          </a:xfrm>
        </p:spPr>
        <p:txBody>
          <a:bodyPr>
            <a:normAutofit/>
          </a:bodyPr>
          <a:lstStyle/>
          <a:p>
            <a:r>
              <a:rPr lang="ru-RU" sz="4800" dirty="0"/>
              <a:t>Уровни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4EF3F0-6B49-4399-82A1-9F0D67B17FC1}"/>
              </a:ext>
            </a:extLst>
          </p:cNvPr>
          <p:cNvSpPr txBox="1"/>
          <p:nvPr/>
        </p:nvSpPr>
        <p:spPr>
          <a:xfrm>
            <a:off x="1143000" y="1719743"/>
            <a:ext cx="9906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 главном меню можно выбрать 3 уровня.</a:t>
            </a:r>
            <a:r>
              <a:rPr lang="en-US" sz="2000" dirty="0"/>
              <a:t> </a:t>
            </a:r>
            <a:r>
              <a:rPr lang="ru-RU" sz="2000" dirty="0"/>
              <a:t>Эти уровни хранятся в директории игры в папке </a:t>
            </a:r>
            <a:r>
              <a:rPr lang="en-US" sz="2000" dirty="0"/>
              <a:t>levels </a:t>
            </a:r>
            <a:r>
              <a:rPr lang="ru-RU" sz="2000" dirty="0"/>
              <a:t>в качестве </a:t>
            </a:r>
            <a:r>
              <a:rPr lang="en-US" sz="2000" dirty="0"/>
              <a:t>.txt </a:t>
            </a:r>
            <a:r>
              <a:rPr lang="ru-RU" sz="2000" dirty="0"/>
              <a:t>файла. Уровни можно отредактировать и создать свой собственный.</a:t>
            </a:r>
          </a:p>
          <a:p>
            <a:r>
              <a:rPr lang="ru-RU" sz="2000" dirty="0"/>
              <a:t>Список обозначений уровня: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. – </a:t>
            </a:r>
            <a:r>
              <a:rPr lang="ru-RU" sz="2000" dirty="0"/>
              <a:t>пустота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# - </a:t>
            </a:r>
            <a:r>
              <a:rPr lang="ru-RU" sz="2000" dirty="0"/>
              <a:t>земля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% - </a:t>
            </a:r>
            <a:r>
              <a:rPr lang="ru-RU" sz="2000" dirty="0"/>
              <a:t>под землей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@ - </a:t>
            </a:r>
            <a:r>
              <a:rPr lang="ru-RU" sz="2000" dirty="0" err="1"/>
              <a:t>Соник</a:t>
            </a:r>
            <a:endParaRPr lang="ru-RU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&amp; - </a:t>
            </a:r>
            <a:r>
              <a:rPr lang="ru-RU" sz="2000" dirty="0"/>
              <a:t>кольцо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1 – враг (</a:t>
            </a:r>
            <a:r>
              <a:rPr lang="en-US" sz="2000" dirty="0"/>
              <a:t>rhino</a:t>
            </a:r>
            <a:r>
              <a:rPr lang="ru-RU" sz="2000" dirty="0"/>
              <a:t>)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^ - враг (</a:t>
            </a:r>
            <a:r>
              <a:rPr lang="en-US" sz="2000" dirty="0"/>
              <a:t>buzzer)</a:t>
            </a:r>
            <a:endParaRPr lang="ru-RU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* - шипы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5 – табличка финиша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! – левая граница карты</a:t>
            </a:r>
          </a:p>
        </p:txBody>
      </p:sp>
    </p:spTree>
    <p:extLst>
      <p:ext uri="{BB962C8B-B14F-4D97-AF65-F5344CB8AC3E}">
        <p14:creationId xmlns:p14="http://schemas.microsoft.com/office/powerpoint/2010/main" val="361731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06A8869-BBB3-4412-A90E-A14F7A246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85628"/>
            <a:ext cx="9906000" cy="946468"/>
          </a:xfrm>
        </p:spPr>
        <p:txBody>
          <a:bodyPr>
            <a:normAutofit/>
          </a:bodyPr>
          <a:lstStyle/>
          <a:p>
            <a:r>
              <a:rPr lang="ru-RU" sz="4800" dirty="0"/>
              <a:t>Вывод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4EF3F0-6B49-4399-82A1-9F0D67B17FC1}"/>
              </a:ext>
            </a:extLst>
          </p:cNvPr>
          <p:cNvSpPr txBox="1"/>
          <p:nvPr/>
        </p:nvSpPr>
        <p:spPr>
          <a:xfrm>
            <a:off x="1143000" y="1719743"/>
            <a:ext cx="9906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результате работы над проектом нам удалось создать собственную игру про </a:t>
            </a:r>
            <a:r>
              <a:rPr lang="ru-RU" sz="2800" dirty="0" err="1"/>
              <a:t>Соника</a:t>
            </a:r>
            <a:r>
              <a:rPr lang="ru-RU" sz="2800" dirty="0"/>
              <a:t> со всеми запланированными игровыми возможностями.</a:t>
            </a:r>
          </a:p>
        </p:txBody>
      </p:sp>
    </p:spTree>
    <p:extLst>
      <p:ext uri="{BB962C8B-B14F-4D97-AF65-F5344CB8AC3E}">
        <p14:creationId xmlns:p14="http://schemas.microsoft.com/office/powerpoint/2010/main" val="416138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143</TotalTime>
  <Words>264</Words>
  <Application>Microsoft Office PowerPoint</Application>
  <PresentationFormat>Широкоэкранный</PresentationFormat>
  <Paragraphs>25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Tw Cen MT</vt:lpstr>
      <vt:lpstr>Контур</vt:lpstr>
      <vt:lpstr>Sonic</vt:lpstr>
      <vt:lpstr>Введение</vt:lpstr>
      <vt:lpstr>Игровые возможности</vt:lpstr>
      <vt:lpstr>Анимации</vt:lpstr>
      <vt:lpstr>Музыка</vt:lpstr>
      <vt:lpstr>Уровни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Sonic</dc:title>
  <dc:creator>Дмитрий Хрунин</dc:creator>
  <cp:lastModifiedBy>Дмитрий Хрунин</cp:lastModifiedBy>
  <cp:revision>14</cp:revision>
  <dcterms:created xsi:type="dcterms:W3CDTF">2021-01-18T11:02:40Z</dcterms:created>
  <dcterms:modified xsi:type="dcterms:W3CDTF">2021-01-19T14:06:08Z</dcterms:modified>
</cp:coreProperties>
</file>

<file path=docProps/thumbnail.jpeg>
</file>